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8" r:id="rId5"/>
    <p:sldId id="257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B59FD-41AE-4E5B-ABFE-03D1FD7A621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CF0A-BEF5-4077-A54C-CA52662DC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74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F72F8-03F1-42B9-9500-918698F26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4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5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5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12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-22577" y="2"/>
            <a:ext cx="12282311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828801"/>
            <a:ext cx="10972800" cy="42973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12192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868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2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7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2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2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1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1A6-38F8-40BD-85F6-17D8E87FA6E7}" type="datetimeFigureOut">
              <a:rPr lang="en-US" smtClean="0"/>
              <a:t>05/06/2024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3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Company/Organization Name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55811" y="1386348"/>
            <a:ext cx="11561267" cy="4755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 (s): [Insert Presenter Name (s)]</a:t>
            </a:r>
          </a:p>
          <a:p>
            <a:pPr marL="0" indent="0">
              <a:buNone/>
            </a:pP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(s): [Insert code number (s)]</a:t>
            </a:r>
          </a:p>
        </p:txBody>
      </p:sp>
      <p:pic>
        <p:nvPicPr>
          <p:cNvPr id="10" name="Picture 9" descr="cms_logo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88" y="6269162"/>
            <a:ext cx="1130823" cy="4083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8171" y="6574932"/>
            <a:ext cx="8950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Laboratory Fee Schedule - Annual Laboratory Meeting - June 25, 2024</a:t>
            </a:r>
          </a:p>
        </p:txBody>
      </p:sp>
    </p:spTree>
    <p:extLst>
      <p:ext uri="{BB962C8B-B14F-4D97-AF65-F5344CB8AC3E}">
        <p14:creationId xmlns:p14="http://schemas.microsoft.com/office/powerpoint/2010/main" val="140226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7F0125-4D24-FB45-A886-4FB928A1A21A}"/>
              </a:ext>
            </a:extLst>
          </p:cNvPr>
          <p:cNvSpPr txBox="1"/>
          <p:nvPr/>
        </p:nvSpPr>
        <p:spPr>
          <a:xfrm>
            <a:off x="355602" y="728132"/>
            <a:ext cx="1151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[Insert Code Number]: [Insert Code Descriptor]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932278"/>
              </p:ext>
            </p:extLst>
          </p:nvPr>
        </p:nvGraphicFramePr>
        <p:xfrm>
          <a:off x="474135" y="1541549"/>
          <a:ext cx="10515600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690548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Purpose and Methodology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906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Please provide a brief description of the test background.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brief statement on the test purpose and methodology.</a:t>
                      </a: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25</a:t>
            </a:r>
            <a:r>
              <a:rPr lang="en-US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2024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3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97F0125-4D24-FB45-A886-4FB928A1A21A}"/>
              </a:ext>
            </a:extLst>
          </p:cNvPr>
          <p:cNvSpPr txBox="1"/>
          <p:nvPr/>
        </p:nvSpPr>
        <p:spPr>
          <a:xfrm>
            <a:off x="355602" y="728132"/>
            <a:ext cx="1151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[Insert Code Number]: [Insert Code Descriptor]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151580"/>
              </p:ext>
            </p:extLst>
          </p:nvPr>
        </p:nvGraphicFramePr>
        <p:xfrm>
          <a:off x="474134" y="1541549"/>
          <a:ext cx="1051559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15599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906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Describe the resources needed to perform the test and any additional information (for example, description of steps involved in performing the test).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25</a:t>
            </a:r>
            <a:r>
              <a:rPr lang="en-US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2024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0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42031"/>
              </p:ext>
            </p:extLst>
          </p:nvPr>
        </p:nvGraphicFramePr>
        <p:xfrm>
          <a:off x="474135" y="1401225"/>
          <a:ext cx="10515600" cy="405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6265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  <a:gridCol w="5249335">
                  <a:extLst>
                    <a:ext uri="{9D8B030D-6E8A-4147-A177-3AD203B41FA5}">
                      <a16:colId xmlns:a16="http://schemas.microsoft.com/office/drawing/2014/main" val="3690548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 or </a:t>
                      </a:r>
                      <a:r>
                        <a:rPr lang="en-US"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98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Crosswalk: If the test is comparable to an existing test on the current CLFS,  provide the crosswalk code(s). </a:t>
                      </a:r>
                    </a:p>
                    <a:p>
                      <a:endParaRPr lang="en-US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000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If the test is not comparable to </a:t>
                      </a:r>
                      <a:r>
                        <a:rPr lang="en-US" sz="2000" i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any test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(s) on the current CLFS, indicate </a:t>
                      </a:r>
                      <a:r>
                        <a:rPr lang="en-US" sz="2000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en-US" sz="22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2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EXAMPLE: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 to code 12345  PLUS 67890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12345: [Code Descriptor for 12345]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67890: [Code Descriptor for 67890]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brief rationale for the recommendation.</a:t>
                      </a:r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25</a:t>
            </a:r>
            <a:r>
              <a:rPr lang="en-US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2024</a:t>
            </a: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BB226C-C38D-6B7E-5523-5184BA56F878}"/>
              </a:ext>
            </a:extLst>
          </p:cNvPr>
          <p:cNvSpPr txBox="1"/>
          <p:nvPr/>
        </p:nvSpPr>
        <p:spPr>
          <a:xfrm>
            <a:off x="338666" y="622412"/>
            <a:ext cx="1151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[Insert Code Number]: [Insert Code Descriptor]</a:t>
            </a:r>
          </a:p>
        </p:txBody>
      </p:sp>
    </p:spTree>
    <p:extLst>
      <p:ext uri="{BB962C8B-B14F-4D97-AF65-F5344CB8AC3E}">
        <p14:creationId xmlns:p14="http://schemas.microsoft.com/office/powerpoint/2010/main" val="2682737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FB6F3E9F83CE4B87784657FBF8E4FA" ma:contentTypeVersion="6" ma:contentTypeDescription="Create a new document." ma:contentTypeScope="" ma:versionID="8bbb4a1d84627684aa4ef4b3b483ae5d">
  <xsd:schema xmlns:xsd="http://www.w3.org/2001/XMLSchema" xmlns:xs="http://www.w3.org/2001/XMLSchema" xmlns:p="http://schemas.microsoft.com/office/2006/metadata/properties" xmlns:ns2="2192dead-9564-4582-8849-6ed3f8bab798" targetNamespace="http://schemas.microsoft.com/office/2006/metadata/properties" ma:root="true" ma:fieldsID="3d78f04cbdf66aaef03ccd2cd1ca209c" ns2:_="">
    <xsd:import namespace="2192dead-9564-4582-8849-6ed3f8bab798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92dead-9564-4582-8849-6ed3f8bab7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3907BF-211F-4D15-AEB3-74308053A8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44B937-340A-473F-851A-D9DDB3F8F4F6}">
  <ds:schemaRefs>
    <ds:schemaRef ds:uri="http://purl.org/dc/dcmitype/"/>
    <ds:schemaRef ds:uri="http://purl.org/dc/elements/1.1/"/>
    <ds:schemaRef ds:uri="2192dead-9564-4582-8849-6ed3f8bab798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9C3E48E-831B-45B3-9029-A63007315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92dead-9564-4582-8849-6ed3f8bab7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279</Words>
  <Application>Microsoft Office PowerPoint</Application>
  <PresentationFormat>Widescreen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1.  Company/Organization Name</vt:lpstr>
      <vt:lpstr>PowerPoint Presentation</vt:lpstr>
      <vt:lpstr>PowerPoint Presentation</vt:lpstr>
      <vt:lpstr>PowerPoint Presentation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 for the CY 2024 CLFS Annual Laboratory Meeting</dc:title>
  <dc:creator>Centers for Medicare and Medicaid Services</dc:creator>
  <cp:keywords>CLFS, ALM, CDLTs</cp:keywords>
  <dc:description>Members of the public may use this template to make crosswalk/gapfill recommendations for new or substantially revised codes for CDLTs during the CY 2024 CLFS Annual Laboratory Meeting</dc:description>
  <cp:lastModifiedBy>Arthur, Rasheeda (CMS/CM)</cp:lastModifiedBy>
  <cp:revision>16</cp:revision>
  <dcterms:created xsi:type="dcterms:W3CDTF">2020-04-22T12:38:38Z</dcterms:created>
  <dcterms:modified xsi:type="dcterms:W3CDTF">2024-05-06T14:57:32Z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0x010100D1FB6F3E9F83CE4B87784657FBF8E4FA</vt:lpwstr>
  </property>
  <property fmtid="{D5CDD505-2E9C-101B-9397-08002B2CF9AE}" pid="3" name="Order">
    <vt:r8>184900</vt:r8>
  </property>
  <property fmtid="{D5CDD505-2E9C-101B-9397-08002B2CF9AE}" pid="4" name="xd_ProgID">
    <vt:lpwstr/>
  </property>
  <property fmtid="{D5CDD505-2E9C-101B-9397-08002B2CF9AE}" pid="5" name="TemplateUrl">
    <vt:lpwstr/>
  </property>
  <property fmtid="{D5CDD505-2E9C-101B-9397-08002B2CF9AE}" pid="6" name="_CopySource">
    <vt:lpwstr>https://share.cms.gov/center/cm-hapg/DAS/Shared Documents/CY 2024/ALM Prep/ALM Presentation Template 2023.pptx</vt:lpwstr>
  </property>
</Properties>
</file>